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6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7/19/2024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hyperlink" Target="https://public.tableau.com/views/2024electionproject/Story1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C6978575-2075-400E-8DAC-ECCD2A88EE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2024 election project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E194288C-520A-41DA-9D4A-CBA87F58BD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File created on: 7/19/2024 4:52:12 PM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2935152-3499-4EAF-8555-8A8B848D0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25"/>
    </mc:Choice>
    <mc:Fallback>
      <p:transition spd="slow" advTm="10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Story 111">
            <a:extLst>
              <a:ext uri="{FF2B5EF4-FFF2-40B4-BE49-F238E27FC236}">
                <a16:creationId xmlns:a16="http://schemas.microsoft.com/office/drawing/2014/main" id="{3E431731-A2BA-4C59-B497-4B4D5F585E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839D958-E867-AC00-4D3F-D315CDF0CF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94"/>
    </mc:Choice>
    <mc:Fallback>
      <p:transition spd="slow" advTm="11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Story 16">
            <a:extLst>
              <a:ext uri="{FF2B5EF4-FFF2-40B4-BE49-F238E27FC236}">
                <a16:creationId xmlns:a16="http://schemas.microsoft.com/office/drawing/2014/main" id="{1460A406-AF33-4145-8537-55CF29BEE1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3123C91-88A7-6ADD-18E8-2ADC344490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04"/>
    </mc:Choice>
    <mc:Fallback>
      <p:transition spd="slow" advTm="22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Story 112">
            <a:extLst>
              <a:ext uri="{FF2B5EF4-FFF2-40B4-BE49-F238E27FC236}">
                <a16:creationId xmlns:a16="http://schemas.microsoft.com/office/drawing/2014/main" id="{80378229-0B03-4342-B327-98076B842C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521ECB8-169B-9427-A68F-616FB334E5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85"/>
    </mc:Choice>
    <mc:Fallback>
      <p:transition spd="slow" advTm="8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 11">
            <a:extLst>
              <a:ext uri="{FF2B5EF4-FFF2-40B4-BE49-F238E27FC236}">
                <a16:creationId xmlns:a16="http://schemas.microsoft.com/office/drawing/2014/main" id="{8A998434-56A5-4DCC-8F86-87E4490EE7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F662585-4192-3A4A-506F-34060B863B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92"/>
    </mc:Choice>
    <mc:Fallback>
      <p:transition spd="slow" advTm="22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 17">
            <a:extLst>
              <a:ext uri="{FF2B5EF4-FFF2-40B4-BE49-F238E27FC236}">
                <a16:creationId xmlns:a16="http://schemas.microsoft.com/office/drawing/2014/main" id="{A8025F13-2324-47D8-8AEC-07331A9DFA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73C6556-FACF-7A7C-A036-C33D514F7C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84"/>
    </mc:Choice>
    <mc:Fallback>
      <p:transition spd="slow" advTm="9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Story 12">
            <a:extLst>
              <a:ext uri="{FF2B5EF4-FFF2-40B4-BE49-F238E27FC236}">
                <a16:creationId xmlns:a16="http://schemas.microsoft.com/office/drawing/2014/main" id="{2D68EDF7-4C01-43EE-9734-AB2EB08E08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31827C3-C71A-D66E-25A5-1BFAF40946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41"/>
    </mc:Choice>
    <mc:Fallback>
      <p:transition spd="slow" advTm="12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tory 18">
            <a:extLst>
              <a:ext uri="{FF2B5EF4-FFF2-40B4-BE49-F238E27FC236}">
                <a16:creationId xmlns:a16="http://schemas.microsoft.com/office/drawing/2014/main" id="{E69742D8-1D27-4C47-87D7-693334851C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FBD1ADB-98CE-D506-6704-48CC035D8F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59"/>
    </mc:Choice>
    <mc:Fallback>
      <p:transition spd="slow" advTm="6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Story 13">
            <a:extLst>
              <a:ext uri="{FF2B5EF4-FFF2-40B4-BE49-F238E27FC236}">
                <a16:creationId xmlns:a16="http://schemas.microsoft.com/office/drawing/2014/main" id="{3317EFD9-D031-477C-B915-05E28AFD1D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68F0249-3E2A-EAE4-7738-8544E8587B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98"/>
    </mc:Choice>
    <mc:Fallback>
      <p:transition spd="slow" advTm="8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Story 110">
            <a:extLst>
              <a:ext uri="{FF2B5EF4-FFF2-40B4-BE49-F238E27FC236}">
                <a16:creationId xmlns:a16="http://schemas.microsoft.com/office/drawing/2014/main" id="{88686412-0437-4CF3-8074-98FBD0374B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D3D8C51-5814-C907-8492-88F7D7FB27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0"/>
    </mc:Choice>
    <mc:Fallback>
      <p:transition spd="slow" advTm="4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Story 19">
            <a:extLst>
              <a:ext uri="{FF2B5EF4-FFF2-40B4-BE49-F238E27FC236}">
                <a16:creationId xmlns:a16="http://schemas.microsoft.com/office/drawing/2014/main" id="{0F6C1B3B-0DDD-400A-BDDE-9611F7780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0BE1E27-CF09-005A-0E0A-9EA4520964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82"/>
    </mc:Choice>
    <mc:Fallback>
      <p:transition spd="slow" advTm="14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Story 14">
            <a:extLst>
              <a:ext uri="{FF2B5EF4-FFF2-40B4-BE49-F238E27FC236}">
                <a16:creationId xmlns:a16="http://schemas.microsoft.com/office/drawing/2014/main" id="{C4CC8E4F-1E82-4980-B527-9BBFBCD4F8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5146"/>
            <a:ext cx="12192000" cy="506770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302934E-AB13-268C-F67B-55487C8F41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51"/>
    </mc:Choice>
    <mc:Fallback>
      <p:transition spd="slow" advTm="15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10</Words>
  <Application>Microsoft Office PowerPoint</Application>
  <PresentationFormat>Widescreen</PresentationFormat>
  <Paragraphs>2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2024 election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Jeeva 46</cp:lastModifiedBy>
  <cp:revision>1</cp:revision>
  <dcterms:created xsi:type="dcterms:W3CDTF">2024-07-19T16:52:20Z</dcterms:created>
  <dcterms:modified xsi:type="dcterms:W3CDTF">2024-07-19T17:03:41Z</dcterms:modified>
</cp:coreProperties>
</file>

<file path=docProps/thumbnail.jpeg>
</file>